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442" r:id="rId2"/>
    <p:sldId id="447" r:id="rId3"/>
    <p:sldId id="448" r:id="rId4"/>
    <p:sldId id="449" r:id="rId5"/>
    <p:sldId id="450" r:id="rId6"/>
    <p:sldId id="451" r:id="rId7"/>
    <p:sldId id="452" r:id="rId8"/>
    <p:sldId id="445" r:id="rId9"/>
  </p:sldIdLst>
  <p:sldSz cx="9906000" cy="6858000" type="A4"/>
  <p:notesSz cx="6797675" cy="9926638"/>
  <p:defaultTextStyle>
    <a:defPPr>
      <a:defRPr lang="es-ES"/>
    </a:defPPr>
    <a:lvl1pPr algn="l" rtl="0" fontAlgn="base">
      <a:spcBef>
        <a:spcPct val="0"/>
      </a:spcBef>
      <a:spcAft>
        <a:spcPct val="0"/>
      </a:spcAft>
      <a:defRPr kern="1200">
        <a:solidFill>
          <a:schemeClr val="tx1"/>
        </a:solidFill>
        <a:latin typeface="Charlesworth"/>
        <a:ea typeface="+mn-ea"/>
        <a:cs typeface="+mn-cs"/>
      </a:defRPr>
    </a:lvl1pPr>
    <a:lvl2pPr marL="457200" algn="l" rtl="0" fontAlgn="base">
      <a:spcBef>
        <a:spcPct val="0"/>
      </a:spcBef>
      <a:spcAft>
        <a:spcPct val="0"/>
      </a:spcAft>
      <a:defRPr kern="1200">
        <a:solidFill>
          <a:schemeClr val="tx1"/>
        </a:solidFill>
        <a:latin typeface="Charlesworth"/>
        <a:ea typeface="+mn-ea"/>
        <a:cs typeface="+mn-cs"/>
      </a:defRPr>
    </a:lvl2pPr>
    <a:lvl3pPr marL="914400" algn="l" rtl="0" fontAlgn="base">
      <a:spcBef>
        <a:spcPct val="0"/>
      </a:spcBef>
      <a:spcAft>
        <a:spcPct val="0"/>
      </a:spcAft>
      <a:defRPr kern="1200">
        <a:solidFill>
          <a:schemeClr val="tx1"/>
        </a:solidFill>
        <a:latin typeface="Charlesworth"/>
        <a:ea typeface="+mn-ea"/>
        <a:cs typeface="+mn-cs"/>
      </a:defRPr>
    </a:lvl3pPr>
    <a:lvl4pPr marL="1371600" algn="l" rtl="0" fontAlgn="base">
      <a:spcBef>
        <a:spcPct val="0"/>
      </a:spcBef>
      <a:spcAft>
        <a:spcPct val="0"/>
      </a:spcAft>
      <a:defRPr kern="1200">
        <a:solidFill>
          <a:schemeClr val="tx1"/>
        </a:solidFill>
        <a:latin typeface="Charlesworth"/>
        <a:ea typeface="+mn-ea"/>
        <a:cs typeface="+mn-cs"/>
      </a:defRPr>
    </a:lvl4pPr>
    <a:lvl5pPr marL="1828800" algn="l" rtl="0" fontAlgn="base">
      <a:spcBef>
        <a:spcPct val="0"/>
      </a:spcBef>
      <a:spcAft>
        <a:spcPct val="0"/>
      </a:spcAft>
      <a:defRPr kern="1200">
        <a:solidFill>
          <a:schemeClr val="tx1"/>
        </a:solidFill>
        <a:latin typeface="Charlesworth"/>
        <a:ea typeface="+mn-ea"/>
        <a:cs typeface="+mn-cs"/>
      </a:defRPr>
    </a:lvl5pPr>
    <a:lvl6pPr marL="2286000" algn="l" defTabSz="914400" rtl="0" eaLnBrk="1" latinLnBrk="0" hangingPunct="1">
      <a:defRPr kern="1200">
        <a:solidFill>
          <a:schemeClr val="tx1"/>
        </a:solidFill>
        <a:latin typeface="Charlesworth"/>
        <a:ea typeface="+mn-ea"/>
        <a:cs typeface="+mn-cs"/>
      </a:defRPr>
    </a:lvl6pPr>
    <a:lvl7pPr marL="2743200" algn="l" defTabSz="914400" rtl="0" eaLnBrk="1" latinLnBrk="0" hangingPunct="1">
      <a:defRPr kern="1200">
        <a:solidFill>
          <a:schemeClr val="tx1"/>
        </a:solidFill>
        <a:latin typeface="Charlesworth"/>
        <a:ea typeface="+mn-ea"/>
        <a:cs typeface="+mn-cs"/>
      </a:defRPr>
    </a:lvl7pPr>
    <a:lvl8pPr marL="3200400" algn="l" defTabSz="914400" rtl="0" eaLnBrk="1" latinLnBrk="0" hangingPunct="1">
      <a:defRPr kern="1200">
        <a:solidFill>
          <a:schemeClr val="tx1"/>
        </a:solidFill>
        <a:latin typeface="Charlesworth"/>
        <a:ea typeface="+mn-ea"/>
        <a:cs typeface="+mn-cs"/>
      </a:defRPr>
    </a:lvl8pPr>
    <a:lvl9pPr marL="3657600" algn="l" defTabSz="914400" rtl="0" eaLnBrk="1" latinLnBrk="0" hangingPunct="1">
      <a:defRPr kern="1200">
        <a:solidFill>
          <a:schemeClr val="tx1"/>
        </a:solidFill>
        <a:latin typeface="Charlesworth"/>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CC"/>
    <a:srgbClr val="4D4D4D"/>
    <a:srgbClr val="5F5F5F"/>
    <a:srgbClr val="808080"/>
    <a:srgbClr val="333333"/>
    <a:srgbClr val="FF0000"/>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7314" autoAdjust="0"/>
  </p:normalViewPr>
  <p:slideViewPr>
    <p:cSldViewPr>
      <p:cViewPr>
        <p:scale>
          <a:sx n="75" d="100"/>
          <a:sy n="75" d="100"/>
        </p:scale>
        <p:origin x="-1464" y="-72"/>
      </p:cViewPr>
      <p:guideLst>
        <p:guide orient="horz" pos="935"/>
        <p:guide pos="1941"/>
        <p:guide pos="217"/>
        <p:guide pos="60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2" d="100"/>
          <a:sy n="52" d="100"/>
        </p:scale>
        <p:origin x="-264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defRPr sz="1200">
                <a:latin typeface="Charlesworth" pitchFamily="82" charset="0"/>
              </a:defRPr>
            </a:lvl1pPr>
          </a:lstStyle>
          <a:p>
            <a:pPr>
              <a:defRPr/>
            </a:pPr>
            <a:endParaRPr lang="es-ES"/>
          </a:p>
        </p:txBody>
      </p:sp>
      <p:sp>
        <p:nvSpPr>
          <p:cNvPr id="1249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lgn="r">
              <a:defRPr sz="1200">
                <a:latin typeface="Charlesworth" pitchFamily="82" charset="0"/>
              </a:defRPr>
            </a:lvl1pPr>
          </a:lstStyle>
          <a:p>
            <a:pPr>
              <a:defRPr/>
            </a:pPr>
            <a:endParaRPr lang="es-ES"/>
          </a:p>
        </p:txBody>
      </p:sp>
      <p:sp>
        <p:nvSpPr>
          <p:cNvPr id="1249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defRPr sz="1200">
                <a:latin typeface="Charlesworth" pitchFamily="82" charset="0"/>
              </a:defRPr>
            </a:lvl1pPr>
          </a:lstStyle>
          <a:p>
            <a:pPr>
              <a:defRPr/>
            </a:pPr>
            <a:endParaRPr lang="es-ES"/>
          </a:p>
        </p:txBody>
      </p:sp>
      <p:sp>
        <p:nvSpPr>
          <p:cNvPr id="1249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lgn="r">
              <a:defRPr sz="1200">
                <a:latin typeface="Charlesworth" pitchFamily="82" charset="0"/>
              </a:defRPr>
            </a:lvl1pPr>
          </a:lstStyle>
          <a:p>
            <a:pPr>
              <a:defRPr/>
            </a:pPr>
            <a:fld id="{42A2D13A-F59C-496E-955F-38BC2E3C88A8}"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defRPr sz="1200">
                <a:latin typeface="Charlesworth" pitchFamily="82" charset="0"/>
              </a:defRPr>
            </a:lvl1pPr>
          </a:lstStyle>
          <a:p>
            <a:pPr>
              <a:defRPr/>
            </a:pPr>
            <a:endParaRPr lang="es-E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lgn="r">
              <a:defRPr sz="1200">
                <a:latin typeface="Charlesworth" pitchFamily="82" charset="0"/>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709613" y="744538"/>
            <a:ext cx="537845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defRPr sz="1200">
                <a:latin typeface="Charlesworth" pitchFamily="82" charset="0"/>
              </a:defRPr>
            </a:lvl1pPr>
          </a:lstStyle>
          <a:p>
            <a:pPr>
              <a:defRPr/>
            </a:pPr>
            <a:endParaRPr lang="es-E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lgn="r">
              <a:defRPr sz="1200">
                <a:latin typeface="Charlesworth" pitchFamily="82" charset="0"/>
              </a:defRPr>
            </a:lvl1pPr>
          </a:lstStyle>
          <a:p>
            <a:pPr>
              <a:defRPr/>
            </a:pPr>
            <a:fld id="{53CE2FB7-CB94-4C79-AE11-A3423010626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harlesworth" pitchFamily="82" charset="0"/>
        <a:ea typeface="+mn-ea"/>
        <a:cs typeface="+mn-cs"/>
      </a:defRPr>
    </a:lvl1pPr>
    <a:lvl2pPr marL="457200" algn="l" rtl="0" eaLnBrk="0" fontAlgn="base" hangingPunct="0">
      <a:spcBef>
        <a:spcPct val="30000"/>
      </a:spcBef>
      <a:spcAft>
        <a:spcPct val="0"/>
      </a:spcAft>
      <a:defRPr sz="1200" kern="1200">
        <a:solidFill>
          <a:schemeClr val="tx1"/>
        </a:solidFill>
        <a:latin typeface="Charlesworth" pitchFamily="82" charset="0"/>
        <a:ea typeface="+mn-ea"/>
        <a:cs typeface="+mn-cs"/>
      </a:defRPr>
    </a:lvl2pPr>
    <a:lvl3pPr marL="914400" algn="l" rtl="0" eaLnBrk="0" fontAlgn="base" hangingPunct="0">
      <a:spcBef>
        <a:spcPct val="30000"/>
      </a:spcBef>
      <a:spcAft>
        <a:spcPct val="0"/>
      </a:spcAft>
      <a:defRPr sz="1200" kern="1200">
        <a:solidFill>
          <a:schemeClr val="tx1"/>
        </a:solidFill>
        <a:latin typeface="Charlesworth" pitchFamily="82" charset="0"/>
        <a:ea typeface="+mn-ea"/>
        <a:cs typeface="+mn-cs"/>
      </a:defRPr>
    </a:lvl3pPr>
    <a:lvl4pPr marL="1371600" algn="l" rtl="0" eaLnBrk="0" fontAlgn="base" hangingPunct="0">
      <a:spcBef>
        <a:spcPct val="30000"/>
      </a:spcBef>
      <a:spcAft>
        <a:spcPct val="0"/>
      </a:spcAft>
      <a:defRPr sz="1200" kern="1200">
        <a:solidFill>
          <a:schemeClr val="tx1"/>
        </a:solidFill>
        <a:latin typeface="Charlesworth" pitchFamily="82" charset="0"/>
        <a:ea typeface="+mn-ea"/>
        <a:cs typeface="+mn-cs"/>
      </a:defRPr>
    </a:lvl4pPr>
    <a:lvl5pPr marL="1828800" algn="l" rtl="0" eaLnBrk="0" fontAlgn="base" hangingPunct="0">
      <a:spcBef>
        <a:spcPct val="30000"/>
      </a:spcBef>
      <a:spcAft>
        <a:spcPct val="0"/>
      </a:spcAft>
      <a:defRPr sz="1200" kern="1200">
        <a:solidFill>
          <a:schemeClr val="tx1"/>
        </a:solidFill>
        <a:latin typeface="Charlesworth" pitchFamily="8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C957C59-99EB-48AE-B345-DD413D720B38}" type="slidenum">
              <a:rPr lang="es-ES" smtClean="0">
                <a:latin typeface="Charlesworth"/>
              </a:rPr>
              <a:pPr/>
              <a:t>1</a:t>
            </a:fld>
            <a:endParaRPr lang="es-ES" smtClean="0">
              <a:latin typeface="Charlesworth"/>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08050" y="4714875"/>
            <a:ext cx="4981575" cy="4467225"/>
          </a:xfrm>
          <a:noFill/>
          <a:ln/>
        </p:spPr>
        <p:txBody>
          <a:bodyPr/>
          <a:lstStyle/>
          <a:p>
            <a:pPr eaLnBrk="1" hangingPunct="1"/>
            <a:endParaRPr lang="es-ES" smtClean="0">
              <a:latin typeface="Charlesworth"/>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a:ln/>
        </p:spPr>
      </p:sp>
      <p:sp>
        <p:nvSpPr>
          <p:cNvPr id="18434" name="2 Marcador de notas"/>
          <p:cNvSpPr>
            <a:spLocks noGrp="1"/>
          </p:cNvSpPr>
          <p:nvPr>
            <p:ph type="body" idx="1"/>
          </p:nvPr>
        </p:nvSpPr>
        <p:spPr>
          <a:noFill/>
          <a:ln/>
        </p:spPr>
        <p:txBody>
          <a:bodyPr/>
          <a:lstStyle/>
          <a:p>
            <a:endParaRPr lang="es-ES" smtClean="0">
              <a:latin typeface="Charlesworth"/>
            </a:endParaRPr>
          </a:p>
        </p:txBody>
      </p:sp>
      <p:sp>
        <p:nvSpPr>
          <p:cNvPr id="18435" name="3 Marcador de número de diapositiva"/>
          <p:cNvSpPr>
            <a:spLocks noGrp="1"/>
          </p:cNvSpPr>
          <p:nvPr>
            <p:ph type="sldNum" sz="quarter" idx="5"/>
          </p:nvPr>
        </p:nvSpPr>
        <p:spPr>
          <a:noFill/>
        </p:spPr>
        <p:txBody>
          <a:bodyPr/>
          <a:lstStyle/>
          <a:p>
            <a:fld id="{18C2AE46-09C2-4A0D-B297-A616E587C2F2}" type="slidenum">
              <a:rPr lang="es-ES" smtClean="0">
                <a:latin typeface="Charlesworth"/>
              </a:rPr>
              <a:pPr/>
              <a:t>2</a:t>
            </a:fld>
            <a:endParaRPr lang="es-ES" smtClean="0">
              <a:latin typeface="Charlesworth"/>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a:ln/>
        </p:spPr>
      </p:sp>
      <p:sp>
        <p:nvSpPr>
          <p:cNvPr id="20482" name="2 Marcador de notas"/>
          <p:cNvSpPr>
            <a:spLocks noGrp="1"/>
          </p:cNvSpPr>
          <p:nvPr>
            <p:ph type="body" idx="1"/>
          </p:nvPr>
        </p:nvSpPr>
        <p:spPr>
          <a:noFill/>
          <a:ln/>
        </p:spPr>
        <p:txBody>
          <a:bodyPr/>
          <a:lstStyle/>
          <a:p>
            <a:endParaRPr lang="es-ES" smtClean="0">
              <a:latin typeface="Charlesworth"/>
            </a:endParaRPr>
          </a:p>
        </p:txBody>
      </p:sp>
      <p:sp>
        <p:nvSpPr>
          <p:cNvPr id="20483" name="3 Marcador de número de diapositiva"/>
          <p:cNvSpPr>
            <a:spLocks noGrp="1"/>
          </p:cNvSpPr>
          <p:nvPr>
            <p:ph type="sldNum" sz="quarter" idx="5"/>
          </p:nvPr>
        </p:nvSpPr>
        <p:spPr>
          <a:noFill/>
        </p:spPr>
        <p:txBody>
          <a:bodyPr/>
          <a:lstStyle/>
          <a:p>
            <a:fld id="{D4A1EBE8-6CD4-4C7C-B0AF-DDE1134B55D1}" type="slidenum">
              <a:rPr lang="es-ES" smtClean="0">
                <a:latin typeface="Charlesworth"/>
              </a:rPr>
              <a:pPr/>
              <a:t>3</a:t>
            </a:fld>
            <a:endParaRPr lang="es-ES" smtClean="0">
              <a:latin typeface="Charlesworth"/>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a:ln/>
        </p:spPr>
      </p:sp>
      <p:sp>
        <p:nvSpPr>
          <p:cNvPr id="22530" name="2 Marcador de notas"/>
          <p:cNvSpPr>
            <a:spLocks noGrp="1"/>
          </p:cNvSpPr>
          <p:nvPr>
            <p:ph type="body" idx="1"/>
          </p:nvPr>
        </p:nvSpPr>
        <p:spPr>
          <a:noFill/>
          <a:ln/>
        </p:spPr>
        <p:txBody>
          <a:bodyPr/>
          <a:lstStyle/>
          <a:p>
            <a:endParaRPr lang="es-ES" smtClean="0">
              <a:latin typeface="Charlesworth"/>
            </a:endParaRPr>
          </a:p>
        </p:txBody>
      </p:sp>
      <p:sp>
        <p:nvSpPr>
          <p:cNvPr id="22531" name="3 Marcador de número de diapositiva"/>
          <p:cNvSpPr>
            <a:spLocks noGrp="1"/>
          </p:cNvSpPr>
          <p:nvPr>
            <p:ph type="sldNum" sz="quarter" idx="5"/>
          </p:nvPr>
        </p:nvSpPr>
        <p:spPr>
          <a:noFill/>
        </p:spPr>
        <p:txBody>
          <a:bodyPr/>
          <a:lstStyle/>
          <a:p>
            <a:fld id="{CC84C88A-2309-4F04-8092-36B429325D00}" type="slidenum">
              <a:rPr lang="es-ES" smtClean="0">
                <a:latin typeface="Charlesworth"/>
              </a:rPr>
              <a:pPr/>
              <a:t>4</a:t>
            </a:fld>
            <a:endParaRPr lang="es-ES" smtClean="0">
              <a:latin typeface="Charlesworth"/>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a:ln/>
        </p:spPr>
      </p:sp>
      <p:sp>
        <p:nvSpPr>
          <p:cNvPr id="24578" name="2 Marcador de notas"/>
          <p:cNvSpPr>
            <a:spLocks noGrp="1"/>
          </p:cNvSpPr>
          <p:nvPr>
            <p:ph type="body" idx="1"/>
          </p:nvPr>
        </p:nvSpPr>
        <p:spPr>
          <a:noFill/>
          <a:ln/>
        </p:spPr>
        <p:txBody>
          <a:bodyPr/>
          <a:lstStyle/>
          <a:p>
            <a:endParaRPr lang="es-ES" smtClean="0">
              <a:latin typeface="Charlesworth"/>
            </a:endParaRPr>
          </a:p>
        </p:txBody>
      </p:sp>
      <p:sp>
        <p:nvSpPr>
          <p:cNvPr id="24579" name="3 Marcador de número de diapositiva"/>
          <p:cNvSpPr>
            <a:spLocks noGrp="1"/>
          </p:cNvSpPr>
          <p:nvPr>
            <p:ph type="sldNum" sz="quarter" idx="5"/>
          </p:nvPr>
        </p:nvSpPr>
        <p:spPr>
          <a:noFill/>
        </p:spPr>
        <p:txBody>
          <a:bodyPr/>
          <a:lstStyle/>
          <a:p>
            <a:fld id="{3991FCBB-A1D6-4E08-A0A3-D36609B1C8B0}" type="slidenum">
              <a:rPr lang="es-ES" smtClean="0">
                <a:latin typeface="Charlesworth"/>
              </a:rPr>
              <a:pPr/>
              <a:t>5</a:t>
            </a:fld>
            <a:endParaRPr lang="es-ES" smtClean="0">
              <a:latin typeface="Charlesworth"/>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a:ln/>
        </p:spPr>
      </p:sp>
      <p:sp>
        <p:nvSpPr>
          <p:cNvPr id="26626" name="2 Marcador de notas"/>
          <p:cNvSpPr>
            <a:spLocks noGrp="1"/>
          </p:cNvSpPr>
          <p:nvPr>
            <p:ph type="body" idx="1"/>
          </p:nvPr>
        </p:nvSpPr>
        <p:spPr>
          <a:noFill/>
          <a:ln/>
        </p:spPr>
        <p:txBody>
          <a:bodyPr/>
          <a:lstStyle/>
          <a:p>
            <a:endParaRPr lang="es-ES" smtClean="0">
              <a:latin typeface="Charlesworth"/>
            </a:endParaRPr>
          </a:p>
        </p:txBody>
      </p:sp>
      <p:sp>
        <p:nvSpPr>
          <p:cNvPr id="26627" name="3 Marcador de número de diapositiva"/>
          <p:cNvSpPr>
            <a:spLocks noGrp="1"/>
          </p:cNvSpPr>
          <p:nvPr>
            <p:ph type="sldNum" sz="quarter" idx="5"/>
          </p:nvPr>
        </p:nvSpPr>
        <p:spPr>
          <a:noFill/>
        </p:spPr>
        <p:txBody>
          <a:bodyPr/>
          <a:lstStyle/>
          <a:p>
            <a:fld id="{90878BD7-5F86-4993-B12F-3AB933BAF9D1}" type="slidenum">
              <a:rPr lang="es-ES" smtClean="0">
                <a:latin typeface="Charlesworth"/>
              </a:rPr>
              <a:pPr/>
              <a:t>6</a:t>
            </a:fld>
            <a:endParaRPr lang="es-ES" smtClean="0">
              <a:latin typeface="Charlesworth"/>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a:ln/>
        </p:spPr>
      </p:sp>
      <p:sp>
        <p:nvSpPr>
          <p:cNvPr id="28674" name="2 Marcador de notas"/>
          <p:cNvSpPr>
            <a:spLocks noGrp="1"/>
          </p:cNvSpPr>
          <p:nvPr>
            <p:ph type="body" idx="1"/>
          </p:nvPr>
        </p:nvSpPr>
        <p:spPr>
          <a:noFill/>
          <a:ln/>
        </p:spPr>
        <p:txBody>
          <a:bodyPr/>
          <a:lstStyle/>
          <a:p>
            <a:endParaRPr lang="es-ES" smtClean="0">
              <a:latin typeface="Charlesworth"/>
            </a:endParaRPr>
          </a:p>
        </p:txBody>
      </p:sp>
      <p:sp>
        <p:nvSpPr>
          <p:cNvPr id="28675" name="3 Marcador de número de diapositiva"/>
          <p:cNvSpPr>
            <a:spLocks noGrp="1"/>
          </p:cNvSpPr>
          <p:nvPr>
            <p:ph type="sldNum" sz="quarter" idx="5"/>
          </p:nvPr>
        </p:nvSpPr>
        <p:spPr>
          <a:noFill/>
        </p:spPr>
        <p:txBody>
          <a:bodyPr/>
          <a:lstStyle/>
          <a:p>
            <a:fld id="{E4CAA14D-D09D-4BD1-A285-3D2842F9255A}" type="slidenum">
              <a:rPr lang="es-ES" smtClean="0">
                <a:latin typeface="Charlesworth"/>
              </a:rPr>
              <a:pPr/>
              <a:t>7</a:t>
            </a:fld>
            <a:endParaRPr lang="es-ES" smtClean="0">
              <a:latin typeface="Charlesworth"/>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a:ln/>
        </p:spPr>
      </p:sp>
      <p:sp>
        <p:nvSpPr>
          <p:cNvPr id="30722" name="2 Marcador de notas"/>
          <p:cNvSpPr>
            <a:spLocks noGrp="1"/>
          </p:cNvSpPr>
          <p:nvPr>
            <p:ph type="body" idx="1"/>
          </p:nvPr>
        </p:nvSpPr>
        <p:spPr>
          <a:noFill/>
          <a:ln/>
        </p:spPr>
        <p:txBody>
          <a:bodyPr/>
          <a:lstStyle/>
          <a:p>
            <a:endParaRPr lang="es-ES" smtClean="0">
              <a:latin typeface="Charlesworth"/>
            </a:endParaRPr>
          </a:p>
        </p:txBody>
      </p:sp>
      <p:sp>
        <p:nvSpPr>
          <p:cNvPr id="30723" name="3 Marcador de número de diapositiva"/>
          <p:cNvSpPr>
            <a:spLocks noGrp="1"/>
          </p:cNvSpPr>
          <p:nvPr>
            <p:ph type="sldNum" sz="quarter" idx="5"/>
          </p:nvPr>
        </p:nvSpPr>
        <p:spPr>
          <a:noFill/>
        </p:spPr>
        <p:txBody>
          <a:bodyPr/>
          <a:lstStyle/>
          <a:p>
            <a:fld id="{F2C5A83E-211B-408B-81F0-0F6627887174}" type="slidenum">
              <a:rPr lang="es-ES" smtClean="0">
                <a:latin typeface="Charlesworth"/>
              </a:rPr>
              <a:pPr/>
              <a:t>8</a:t>
            </a:fld>
            <a:endParaRPr lang="es-ES" smtClean="0">
              <a:latin typeface="Charlesworth"/>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904875"/>
            <a:ext cx="9906000" cy="76200"/>
          </a:xfrm>
          <a:prstGeom prst="rect">
            <a:avLst/>
          </a:prstGeom>
          <a:gradFill rotWithShape="0">
            <a:gsLst>
              <a:gs pos="0">
                <a:srgbClr val="FFCC66"/>
              </a:gs>
              <a:gs pos="100000">
                <a:srgbClr val="990000"/>
              </a:gs>
            </a:gsLst>
            <a:lin ang="0" scaled="1"/>
          </a:gradFill>
          <a:ln w="9525">
            <a:noFill/>
            <a:miter lim="800000"/>
            <a:headEnd/>
            <a:tailEnd/>
          </a:ln>
          <a:effectLst/>
        </p:spPr>
        <p:txBody>
          <a:bodyPr wrap="none" anchor="ctr"/>
          <a:lstStyle/>
          <a:p>
            <a:pPr>
              <a:defRPr/>
            </a:pPr>
            <a:endParaRPr lang="es-ES">
              <a:latin typeface="Charlesworth" pitchFamily="82" charset="0"/>
            </a:endParaRPr>
          </a:p>
        </p:txBody>
      </p:sp>
      <p:sp>
        <p:nvSpPr>
          <p:cNvPr id="4" name="Text Box 5"/>
          <p:cNvSpPr txBox="1">
            <a:spLocks noChangeArrowheads="1"/>
          </p:cNvSpPr>
          <p:nvPr userDrawn="1"/>
        </p:nvSpPr>
        <p:spPr bwMode="auto">
          <a:xfrm>
            <a:off x="7346950" y="6248400"/>
            <a:ext cx="18161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endParaRPr>
          </a:p>
        </p:txBody>
      </p:sp>
      <p:pic>
        <p:nvPicPr>
          <p:cNvPr id="5" name="Picture 6"/>
          <p:cNvPicPr>
            <a:picLocks noChangeAspect="1" noChangeArrowheads="1"/>
          </p:cNvPicPr>
          <p:nvPr userDrawn="1"/>
        </p:nvPicPr>
        <p:blipFill>
          <a:blip r:embed="rId2" cstate="print"/>
          <a:srcRect/>
          <a:stretch>
            <a:fillRect/>
          </a:stretch>
        </p:blipFill>
        <p:spPr bwMode="auto">
          <a:xfrm>
            <a:off x="0" y="0"/>
            <a:ext cx="9906000" cy="836613"/>
          </a:xfrm>
          <a:prstGeom prst="rect">
            <a:avLst/>
          </a:prstGeom>
          <a:noFill/>
          <a:ln w="9525">
            <a:noFill/>
            <a:miter lim="800000"/>
            <a:headEnd/>
            <a:tailEnd/>
          </a:ln>
        </p:spPr>
      </p:pic>
      <p:sp>
        <p:nvSpPr>
          <p:cNvPr id="10243" name="Rectangle 3"/>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6" name="Rectangle 2"/>
          <p:cNvSpPr>
            <a:spLocks noGrp="1" noChangeArrowheads="1"/>
          </p:cNvSpPr>
          <p:nvPr>
            <p:ph type="dt" sz="half" idx="10"/>
          </p:nvPr>
        </p:nvSpPr>
        <p:spPr>
          <a:xfrm>
            <a:off x="495300" y="6248400"/>
            <a:ext cx="2311400" cy="457200"/>
          </a:xfrm>
        </p:spPr>
        <p:txBody>
          <a:bodyPr/>
          <a:lstStyle>
            <a:lvl1pPr>
              <a:defRPr/>
            </a:lvl1pPr>
          </a:lstStyle>
          <a:p>
            <a:pPr>
              <a:defRPr/>
            </a:pP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CB0CBBFD-228F-41D4-B188-A8B89211441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94563" y="404813"/>
            <a:ext cx="2339975" cy="54625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71463" y="404813"/>
            <a:ext cx="6870700" cy="5462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6546BBB-E6BF-4A42-860A-7DD87A47DAA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50837" y="404813"/>
            <a:ext cx="9210675" cy="647700"/>
          </a:xfrm>
        </p:spPr>
        <p:txBody>
          <a:bodyPr/>
          <a:lstStyle>
            <a:lvl1pPr>
              <a:defRPr sz="280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3"/>
          <p:cNvSpPr>
            <a:spLocks noGrp="1" noChangeArrowheads="1"/>
          </p:cNvSpPr>
          <p:nvPr>
            <p:ph type="sldNum" sz="quarter" idx="10"/>
          </p:nvPr>
        </p:nvSpPr>
        <p:spPr>
          <a:xfrm>
            <a:off x="7610475" y="6092825"/>
            <a:ext cx="2311400" cy="457200"/>
          </a:xfrm>
        </p:spPr>
        <p:txBody>
          <a:bodyPr/>
          <a:lstStyle>
            <a:lvl1pPr algn="r">
              <a:defRPr sz="1300" b="1" baseline="0">
                <a:solidFill>
                  <a:schemeClr val="bg1"/>
                </a:solidFill>
                <a:latin typeface="Arial" pitchFamily="34" charset="0"/>
                <a:cs typeface="Arial" pitchFamily="34" charset="0"/>
              </a:defRPr>
            </a:lvl1pPr>
          </a:lstStyle>
          <a:p>
            <a:pPr>
              <a:defRPr/>
            </a:pPr>
            <a:fld id="{534AAD70-A82C-4BCD-A3B4-EB22DBA689DA}" type="slidenum">
              <a:rPr lang="es-ES"/>
              <a:pPr>
                <a:defRPr/>
              </a:pPr>
              <a:t>‹Nº›</a:t>
            </a:fld>
            <a:endParaRPr lang="es-ES" dirty="0"/>
          </a:p>
        </p:txBody>
      </p:sp>
      <p:sp>
        <p:nvSpPr>
          <p:cNvPr id="5" name="Rectangle 16"/>
          <p:cNvSpPr>
            <a:spLocks noGrp="1" noChangeArrowheads="1"/>
          </p:cNvSpPr>
          <p:nvPr>
            <p:ph type="dt" sz="half" idx="11"/>
          </p:nvPr>
        </p:nvSpPr>
        <p:spPr/>
        <p:txBody>
          <a:bodyPr/>
          <a:lstStyle>
            <a:lvl1pPr>
              <a:defRPr baseline="0">
                <a:latin typeface="Verdana" pitchFamily="34" charset="0"/>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6CB1F717-F94E-4A3F-A683-8AE89B6C3B0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71463" y="1628775"/>
            <a:ext cx="4605337"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28775"/>
            <a:ext cx="4605338" cy="423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5711BE17-E54A-43A2-8015-B5B5AC02780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C9F17BBB-E71F-4055-BA31-4C65C2B919A0}"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99AC6204-4D13-4FB4-ACCF-E57CC1D8ED2E}"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EFC112EA-21D0-4EBE-B1D7-A635D4D877EF}"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85BC6E74-58FE-4E5E-862C-7FD3CE18DF28}"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81710661-3EED-4931-80A9-576048A8752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Charlesworth" pitchFamily="82" charset="0"/>
              </a:defRPr>
            </a:lvl1pPr>
          </a:lstStyle>
          <a:p>
            <a:pPr>
              <a:defRPr/>
            </a:pPr>
            <a:endParaRPr lang="es-ES"/>
          </a:p>
        </p:txBody>
      </p:sp>
      <p:sp>
        <p:nvSpPr>
          <p:cNvPr id="9219" name="Rectangle 3"/>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C6F5ACBB-5C6B-41BB-9A19-6FD2B43D5727}" type="slidenum">
              <a:rPr lang="es-ES"/>
              <a:pPr>
                <a:defRPr/>
              </a:pPr>
              <a:t>‹Nº›</a:t>
            </a:fld>
            <a:endParaRPr lang="es-ES"/>
          </a:p>
        </p:txBody>
      </p:sp>
      <p:grpSp>
        <p:nvGrpSpPr>
          <p:cNvPr id="1028" name="Group 4"/>
          <p:cNvGrpSpPr>
            <a:grpSpLocks/>
          </p:cNvGrpSpPr>
          <p:nvPr/>
        </p:nvGrpSpPr>
        <p:grpSpPr bwMode="auto">
          <a:xfrm>
            <a:off x="0" y="0"/>
            <a:ext cx="9906000" cy="546100"/>
            <a:chOff x="0" y="0"/>
            <a:chExt cx="5760" cy="344"/>
          </a:xfrm>
        </p:grpSpPr>
        <p:sp>
          <p:nvSpPr>
            <p:cNvPr id="922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922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922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endParaRPr>
            </a:p>
          </p:txBody>
        </p:sp>
        <p:sp>
          <p:nvSpPr>
            <p:cNvPr id="922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endParaRPr>
            </a:p>
          </p:txBody>
        </p:sp>
        <p:sp>
          <p:nvSpPr>
            <p:cNvPr id="922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endParaRPr>
            </a:p>
          </p:txBody>
        </p:sp>
        <p:sp>
          <p:nvSpPr>
            <p:cNvPr id="9226" name="Rectangle 10"/>
            <p:cNvSpPr>
              <a:spLocks noChangeArrowheads="1"/>
            </p:cNvSpPr>
            <p:nvPr/>
          </p:nvSpPr>
          <p:spPr bwMode="auto">
            <a:xfrm>
              <a:off x="173" y="173"/>
              <a:ext cx="90" cy="87"/>
            </a:xfrm>
            <a:prstGeom prst="rect">
              <a:avLst/>
            </a:prstGeom>
            <a:solidFill>
              <a:schemeClr val="folHlink"/>
            </a:solidFill>
            <a:ln w="9525">
              <a:noFill/>
              <a:miter lim="800000"/>
              <a:headEnd/>
              <a:tailEnd/>
            </a:ln>
          </p:spPr>
          <p:txBody>
            <a:bodyPr/>
            <a:lstStyle/>
            <a:p>
              <a:pPr>
                <a:defRPr/>
              </a:pPr>
              <a:endParaRPr lang="es-ES">
                <a:solidFill>
                  <a:schemeClr val="hlink"/>
                </a:solidFill>
                <a:latin typeface="Charlesworth" pitchFamily="82" charset="0"/>
              </a:endParaRPr>
            </a:p>
          </p:txBody>
        </p:sp>
        <p:sp>
          <p:nvSpPr>
            <p:cNvPr id="922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922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endParaRPr>
            </a:p>
          </p:txBody>
        </p:sp>
        <p:sp>
          <p:nvSpPr>
            <p:cNvPr id="9229" name="Rectangle 13"/>
            <p:cNvSpPr>
              <a:spLocks noChangeArrowheads="1"/>
            </p:cNvSpPr>
            <p:nvPr/>
          </p:nvSpPr>
          <p:spPr bwMode="auto">
            <a:xfrm>
              <a:off x="173" y="258"/>
              <a:ext cx="90" cy="86"/>
            </a:xfrm>
            <a:prstGeom prst="rect">
              <a:avLst/>
            </a:prstGeom>
            <a:solidFill>
              <a:schemeClr val="accent2"/>
            </a:solidFill>
            <a:ln w="9525">
              <a:noFill/>
              <a:miter lim="800000"/>
              <a:headEnd/>
              <a:tailEnd/>
            </a:ln>
          </p:spPr>
          <p:txBody>
            <a:bodyPr/>
            <a:lstStyle/>
            <a:p>
              <a:pPr>
                <a:defRPr/>
              </a:pPr>
              <a:endParaRPr lang="es-ES">
                <a:solidFill>
                  <a:schemeClr val="accent2"/>
                </a:solidFill>
                <a:latin typeface="Charlesworth" pitchFamily="82" charset="0"/>
              </a:endParaRPr>
            </a:p>
          </p:txBody>
        </p:sp>
      </p:grpSp>
      <p:sp>
        <p:nvSpPr>
          <p:cNvPr id="1029" name="Rectangle 14"/>
          <p:cNvSpPr>
            <a:spLocks noGrp="1" noChangeArrowheads="1"/>
          </p:cNvSpPr>
          <p:nvPr>
            <p:ph type="title"/>
          </p:nvPr>
        </p:nvSpPr>
        <p:spPr bwMode="auto">
          <a:xfrm>
            <a:off x="350838" y="404813"/>
            <a:ext cx="742315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271463" y="1628775"/>
            <a:ext cx="9363075" cy="423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32" name="Rectangle 16"/>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harlesworth" pitchFamily="82" charset="0"/>
              </a:defRPr>
            </a:lvl1pPr>
          </a:lstStyle>
          <a:p>
            <a:pPr>
              <a:defRPr/>
            </a:pPr>
            <a:endParaRPr lang="es-ES"/>
          </a:p>
        </p:txBody>
      </p:sp>
      <p:sp>
        <p:nvSpPr>
          <p:cNvPr id="9234" name="Text Box 18"/>
          <p:cNvSpPr txBox="1">
            <a:spLocks noChangeArrowheads="1"/>
          </p:cNvSpPr>
          <p:nvPr userDrawn="1"/>
        </p:nvSpPr>
        <p:spPr bwMode="auto">
          <a:xfrm>
            <a:off x="7346950" y="6248400"/>
            <a:ext cx="1816100" cy="457200"/>
          </a:xfrm>
          <a:prstGeom prst="rect">
            <a:avLst/>
          </a:prstGeom>
          <a:noFill/>
          <a:ln w="9525">
            <a:noFill/>
            <a:miter lim="800000"/>
            <a:headEnd/>
            <a:tailEnd/>
          </a:ln>
          <a:effectLst/>
        </p:spPr>
        <p:txBody>
          <a:bodyPr>
            <a:spAutoFit/>
          </a:bodyPr>
          <a:lstStyle/>
          <a:p>
            <a:pPr>
              <a:spcBef>
                <a:spcPct val="50000"/>
              </a:spcBef>
              <a:defRPr/>
            </a:pPr>
            <a:endParaRPr lang="en-GB" sz="2400">
              <a:latin typeface="Times New Roman" pitchFamily="18" charset="0"/>
            </a:endParaRPr>
          </a:p>
        </p:txBody>
      </p:sp>
      <p:sp>
        <p:nvSpPr>
          <p:cNvPr id="9235" name="Text Box 19"/>
          <p:cNvSpPr txBox="1">
            <a:spLocks noChangeArrowheads="1"/>
          </p:cNvSpPr>
          <p:nvPr userDrawn="1"/>
        </p:nvSpPr>
        <p:spPr bwMode="auto">
          <a:xfrm>
            <a:off x="8337550" y="6248400"/>
            <a:ext cx="1155700" cy="304800"/>
          </a:xfrm>
          <a:prstGeom prst="rect">
            <a:avLst/>
          </a:prstGeom>
          <a:noFill/>
          <a:ln w="9525">
            <a:noFill/>
            <a:miter lim="800000"/>
            <a:headEnd/>
            <a:tailEnd/>
          </a:ln>
          <a:effectLst/>
        </p:spPr>
        <p:txBody>
          <a:bodyPr>
            <a:spAutoFit/>
          </a:bodyPr>
          <a:lstStyle/>
          <a:p>
            <a:pPr>
              <a:spcBef>
                <a:spcPct val="50000"/>
              </a:spcBef>
              <a:defRPr/>
            </a:pPr>
            <a:fld id="{3750A527-56F3-449F-8F38-540F113CE65D}" type="slidenum">
              <a:rPr lang="es-ES" sz="1400">
                <a:latin typeface="Times New Roman" pitchFamily="18" charset="0"/>
              </a:rPr>
              <a:pPr>
                <a:spcBef>
                  <a:spcPct val="50000"/>
                </a:spcBef>
                <a:defRPr/>
              </a:pPr>
              <a:t>‹Nº›</a:t>
            </a:fld>
            <a:endParaRPr lang="es-ES" sz="1400">
              <a:latin typeface="Times New Roman" pitchFamily="18" charset="0"/>
            </a:endParaRPr>
          </a:p>
        </p:txBody>
      </p:sp>
      <p:pic>
        <p:nvPicPr>
          <p:cNvPr id="1034" name="Picture 20"/>
          <p:cNvPicPr>
            <a:picLocks noChangeAspect="1" noChangeArrowheads="1"/>
          </p:cNvPicPr>
          <p:nvPr userDrawn="1"/>
        </p:nvPicPr>
        <p:blipFill>
          <a:blip r:embed="rId13" cstate="print"/>
          <a:srcRect/>
          <a:stretch>
            <a:fillRect/>
          </a:stretch>
        </p:blipFill>
        <p:spPr bwMode="auto">
          <a:xfrm>
            <a:off x="0" y="6237288"/>
            <a:ext cx="9906000" cy="620712"/>
          </a:xfrm>
          <a:prstGeom prst="rect">
            <a:avLst/>
          </a:prstGeom>
          <a:noFill/>
          <a:ln w="9525">
            <a:noFill/>
            <a:miter lim="800000"/>
            <a:headEnd/>
            <a:tailEnd/>
          </a:ln>
        </p:spPr>
      </p:pic>
      <p:sp>
        <p:nvSpPr>
          <p:cNvPr id="9237" name="Rectangle 21"/>
          <p:cNvSpPr>
            <a:spLocks noChangeArrowheads="1"/>
          </p:cNvSpPr>
          <p:nvPr userDrawn="1"/>
        </p:nvSpPr>
        <p:spPr bwMode="auto">
          <a:xfrm>
            <a:off x="0" y="976313"/>
            <a:ext cx="9906000" cy="76200"/>
          </a:xfrm>
          <a:prstGeom prst="rect">
            <a:avLst/>
          </a:prstGeom>
          <a:gradFill rotWithShape="0">
            <a:gsLst>
              <a:gs pos="0">
                <a:srgbClr val="FFCC66"/>
              </a:gs>
              <a:gs pos="100000">
                <a:srgbClr val="CC3300"/>
              </a:gs>
            </a:gsLst>
            <a:lin ang="0" scaled="1"/>
          </a:gradFill>
          <a:ln w="9525">
            <a:noFill/>
            <a:miter lim="800000"/>
            <a:headEnd/>
            <a:tailEnd/>
          </a:ln>
          <a:effectLst/>
        </p:spPr>
        <p:txBody>
          <a:bodyPr wrap="none" anchor="ctr"/>
          <a:lstStyle/>
          <a:p>
            <a:pPr>
              <a:defRPr/>
            </a:pPr>
            <a:endParaRPr lang="es-ES">
              <a:latin typeface="Charlesworth" pitchFamily="8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ftr="0" dt="0"/>
  <p:txStyles>
    <p:titleStyle>
      <a:lvl1pPr algn="l" rtl="0" eaLnBrk="0" fontAlgn="base" hangingPunct="0">
        <a:spcBef>
          <a:spcPct val="0"/>
        </a:spcBef>
        <a:spcAft>
          <a:spcPct val="0"/>
        </a:spcAft>
        <a:defRPr sz="4400" b="1">
          <a:solidFill>
            <a:schemeClr val="hlink"/>
          </a:solidFill>
          <a:latin typeface="+mj-lt"/>
          <a:ea typeface="+mj-ea"/>
          <a:cs typeface="+mj-cs"/>
        </a:defRPr>
      </a:lvl1pPr>
      <a:lvl2pPr algn="l" rtl="0" eaLnBrk="0" fontAlgn="base" hangingPunct="0">
        <a:spcBef>
          <a:spcPct val="0"/>
        </a:spcBef>
        <a:spcAft>
          <a:spcPct val="0"/>
        </a:spcAft>
        <a:defRPr sz="4400" b="1">
          <a:solidFill>
            <a:schemeClr val="hlink"/>
          </a:solidFill>
          <a:latin typeface="Souvenir Lt BT"/>
        </a:defRPr>
      </a:lvl2pPr>
      <a:lvl3pPr algn="l" rtl="0" eaLnBrk="0" fontAlgn="base" hangingPunct="0">
        <a:spcBef>
          <a:spcPct val="0"/>
        </a:spcBef>
        <a:spcAft>
          <a:spcPct val="0"/>
        </a:spcAft>
        <a:defRPr sz="4400" b="1">
          <a:solidFill>
            <a:schemeClr val="hlink"/>
          </a:solidFill>
          <a:latin typeface="Souvenir Lt BT"/>
        </a:defRPr>
      </a:lvl3pPr>
      <a:lvl4pPr algn="l" rtl="0" eaLnBrk="0" fontAlgn="base" hangingPunct="0">
        <a:spcBef>
          <a:spcPct val="0"/>
        </a:spcBef>
        <a:spcAft>
          <a:spcPct val="0"/>
        </a:spcAft>
        <a:defRPr sz="4400" b="1">
          <a:solidFill>
            <a:schemeClr val="hlink"/>
          </a:solidFill>
          <a:latin typeface="Souvenir Lt BT"/>
        </a:defRPr>
      </a:lvl4pPr>
      <a:lvl5pPr algn="l" rtl="0" eaLnBrk="0" fontAlgn="base" hangingPunct="0">
        <a:spcBef>
          <a:spcPct val="0"/>
        </a:spcBef>
        <a:spcAft>
          <a:spcPct val="0"/>
        </a:spcAft>
        <a:defRPr sz="4400" b="1">
          <a:solidFill>
            <a:schemeClr val="hlink"/>
          </a:solidFill>
          <a:latin typeface="Souvenir Lt BT"/>
        </a:defRPr>
      </a:lvl5pPr>
      <a:lvl6pPr marL="457200" algn="l" rtl="0" fontAlgn="base">
        <a:spcBef>
          <a:spcPct val="0"/>
        </a:spcBef>
        <a:spcAft>
          <a:spcPct val="0"/>
        </a:spcAft>
        <a:defRPr sz="4400" b="1">
          <a:solidFill>
            <a:schemeClr val="hlink"/>
          </a:solidFill>
          <a:latin typeface="Souvenir Lt BT"/>
        </a:defRPr>
      </a:lvl6pPr>
      <a:lvl7pPr marL="914400" algn="l" rtl="0" fontAlgn="base">
        <a:spcBef>
          <a:spcPct val="0"/>
        </a:spcBef>
        <a:spcAft>
          <a:spcPct val="0"/>
        </a:spcAft>
        <a:defRPr sz="4400" b="1">
          <a:solidFill>
            <a:schemeClr val="hlink"/>
          </a:solidFill>
          <a:latin typeface="Souvenir Lt BT"/>
        </a:defRPr>
      </a:lvl7pPr>
      <a:lvl8pPr marL="1371600" algn="l" rtl="0" fontAlgn="base">
        <a:spcBef>
          <a:spcPct val="0"/>
        </a:spcBef>
        <a:spcAft>
          <a:spcPct val="0"/>
        </a:spcAft>
        <a:defRPr sz="4400" b="1">
          <a:solidFill>
            <a:schemeClr val="hlink"/>
          </a:solidFill>
          <a:latin typeface="Souvenir Lt BT"/>
        </a:defRPr>
      </a:lvl8pPr>
      <a:lvl9pPr marL="1828800" algn="l" rtl="0" fontAlgn="base">
        <a:spcBef>
          <a:spcPct val="0"/>
        </a:spcBef>
        <a:spcAft>
          <a:spcPct val="0"/>
        </a:spcAft>
        <a:defRPr sz="4400" b="1">
          <a:solidFill>
            <a:schemeClr val="hlink"/>
          </a:solidFill>
          <a:latin typeface="Souvenir Lt BT"/>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85000"/>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noChangeArrowheads="1"/>
          </p:cNvPicPr>
          <p:nvPr/>
        </p:nvPicPr>
        <p:blipFill>
          <a:blip r:embed="rId3" cstate="print"/>
          <a:srcRect/>
          <a:stretch>
            <a:fillRect/>
          </a:stretch>
        </p:blipFill>
        <p:spPr bwMode="auto">
          <a:xfrm>
            <a:off x="7545388" y="5589588"/>
            <a:ext cx="1981200" cy="576262"/>
          </a:xfrm>
          <a:prstGeom prst="rect">
            <a:avLst/>
          </a:prstGeom>
          <a:noFill/>
          <a:ln w="9525">
            <a:noFill/>
            <a:miter lim="800000"/>
            <a:headEnd/>
            <a:tailEnd/>
          </a:ln>
        </p:spPr>
      </p:pic>
      <p:sp>
        <p:nvSpPr>
          <p:cNvPr id="15362" name="Text Box 5"/>
          <p:cNvSpPr txBox="1">
            <a:spLocks noChangeArrowheads="1"/>
          </p:cNvSpPr>
          <p:nvPr/>
        </p:nvSpPr>
        <p:spPr bwMode="auto">
          <a:xfrm>
            <a:off x="1570038" y="5013325"/>
            <a:ext cx="6696075" cy="374650"/>
          </a:xfrm>
          <a:prstGeom prst="rect">
            <a:avLst/>
          </a:prstGeom>
          <a:noFill/>
          <a:ln w="9525">
            <a:noFill/>
            <a:miter lim="800000"/>
            <a:headEnd/>
            <a:tailEnd/>
          </a:ln>
        </p:spPr>
        <p:txBody>
          <a:bodyPr>
            <a:spAutoFit/>
          </a:bodyPr>
          <a:lstStyle/>
          <a:p>
            <a:pPr algn="ctr">
              <a:lnSpc>
                <a:spcPct val="115000"/>
              </a:lnSpc>
              <a:spcBef>
                <a:spcPct val="40000"/>
              </a:spcBef>
            </a:pPr>
            <a:r>
              <a:rPr lang="es-ES_tradnl" sz="1600" b="1">
                <a:latin typeface="Arial" charset="0"/>
                <a:cs typeface="Arial" charset="0"/>
              </a:rPr>
              <a:t>Madrid, 2 de marzo de 2011</a:t>
            </a:r>
          </a:p>
        </p:txBody>
      </p:sp>
      <p:sp>
        <p:nvSpPr>
          <p:cNvPr id="15363" name="Rectangle 7"/>
          <p:cNvSpPr>
            <a:spLocks noGrp="1" noChangeArrowheads="1"/>
          </p:cNvSpPr>
          <p:nvPr>
            <p:ph type="ctrTitle" idx="4294967295"/>
          </p:nvPr>
        </p:nvSpPr>
        <p:spPr>
          <a:xfrm>
            <a:off x="1065213" y="1773238"/>
            <a:ext cx="7848600" cy="2735262"/>
          </a:xfrm>
        </p:spPr>
        <p:txBody>
          <a:bodyPr/>
          <a:lstStyle/>
          <a:p>
            <a:pPr algn="ctr" eaLnBrk="1" hangingPunct="1"/>
            <a:r>
              <a:rPr lang="es-ES" sz="3200" smtClean="0">
                <a:solidFill>
                  <a:schemeClr val="tx1"/>
                </a:solidFill>
                <a:latin typeface="Arial" charset="0"/>
                <a:cs typeface="Arial" charset="0"/>
              </a:rPr>
              <a:t>Reunión de la Ministra de Ciencia e Innovación con los Presidentes de CEOE y CEPYME</a:t>
            </a:r>
            <a:br>
              <a:rPr lang="es-ES" sz="3200" smtClean="0">
                <a:solidFill>
                  <a:schemeClr val="tx1"/>
                </a:solidFill>
                <a:latin typeface="Arial" charset="0"/>
                <a:cs typeface="Arial" charset="0"/>
              </a:rPr>
            </a:br>
            <a:r>
              <a:rPr lang="es-ES" sz="3200" smtClean="0">
                <a:solidFill>
                  <a:schemeClr val="tx1"/>
                </a:solidFill>
                <a:latin typeface="Arial" charset="0"/>
                <a:cs typeface="Arial" charset="0"/>
              </a:rPr>
              <a:t/>
            </a:r>
            <a:br>
              <a:rPr lang="es-ES" sz="3200" smtClean="0">
                <a:solidFill>
                  <a:schemeClr val="tx1"/>
                </a:solidFill>
                <a:latin typeface="Arial" charset="0"/>
                <a:cs typeface="Arial" charset="0"/>
              </a:rPr>
            </a:br>
            <a:r>
              <a:rPr lang="es-ES" sz="3200" smtClean="0">
                <a:solidFill>
                  <a:schemeClr val="tx1"/>
                </a:solidFill>
                <a:latin typeface="Arial" charset="0"/>
                <a:cs typeface="Arial" charset="0"/>
              </a:rPr>
              <a:t>Nuevas Medidas de apoyo a la Innovación desde el CDTI </a:t>
            </a:r>
            <a:endParaRPr lang="es-ES" sz="3200" i="1" smtClean="0">
              <a:solidFill>
                <a:schemeClr val="tx1"/>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246063" y="981075"/>
            <a:ext cx="9315450" cy="5045075"/>
          </a:xfrm>
          <a:prstGeom prst="rect">
            <a:avLst/>
          </a:prstGeom>
          <a:noFill/>
          <a:ln w="9525">
            <a:noFill/>
            <a:miter lim="800000"/>
            <a:headEnd/>
            <a:tailEnd/>
          </a:ln>
        </p:spPr>
        <p:txBody>
          <a:bodyPr>
            <a:spAutoFit/>
          </a:bodyPr>
          <a:lstStyle/>
          <a:p>
            <a:pPr algn="just">
              <a:lnSpc>
                <a:spcPct val="150000"/>
              </a:lnSpc>
            </a:pPr>
            <a:r>
              <a:rPr lang="es-ES" b="1">
                <a:latin typeface="Verdana" pitchFamily="34" charset="0"/>
              </a:rPr>
              <a:t>[[AUMENTO DE LA CAPACIDAD DE FINANCIACION]]</a:t>
            </a:r>
          </a:p>
          <a:p>
            <a:pPr algn="just">
              <a:lnSpc>
                <a:spcPct val="150000"/>
              </a:lnSpc>
            </a:pPr>
            <a:r>
              <a:rPr lang="es-ES" b="1">
                <a:latin typeface="Verdana" pitchFamily="34" charset="0"/>
              </a:rPr>
              <a:t>En primer lugar, el Centro para el Desarrollo Tecnológico Industrial, CDTI, se compromete a aumentar en un 15% este año respecto a 2010 los fondos dedicados a la financiación de proyectos de innovación empresarial.</a:t>
            </a:r>
            <a:endParaRPr lang="es-ES" b="1">
              <a:latin typeface="Verdana" pitchFamily="34" charset="0"/>
              <a:cs typeface="Times New Roman" pitchFamily="18" charset="0"/>
            </a:endParaRPr>
          </a:p>
          <a:p>
            <a:pPr algn="just">
              <a:lnSpc>
                <a:spcPct val="150000"/>
              </a:lnSpc>
            </a:pPr>
            <a:r>
              <a:rPr lang="es-ES" b="1">
                <a:latin typeface="Verdana" pitchFamily="34" charset="0"/>
                <a:cs typeface="Times New Roman" pitchFamily="18" charset="0"/>
              </a:rPr>
              <a:t>[[NUEVOS PROGRAMAS]]</a:t>
            </a:r>
            <a:endParaRPr lang="es-ES" sz="1400" b="1">
              <a:latin typeface="Times New Roman" pitchFamily="18" charset="0"/>
              <a:cs typeface="Times New Roman" pitchFamily="18" charset="0"/>
            </a:endParaRPr>
          </a:p>
          <a:p>
            <a:pPr algn="just">
              <a:lnSpc>
                <a:spcPct val="150000"/>
              </a:lnSpc>
            </a:pPr>
            <a:r>
              <a:rPr lang="es-ES" b="1">
                <a:latin typeface="Verdana" pitchFamily="34" charset="0"/>
                <a:cs typeface="Times New Roman" pitchFamily="18" charset="0"/>
              </a:rPr>
              <a:t>La segunda medida es el lanzamiento de un nuevo Programa, denominado INNPRONTA, dotado con 120 M€, y orientado a la financiación de grandes consorcios de investigación, con un tamaño mínimo de 15 M€ en 4 años, en condiciones muy ventajosas, especialmente para las PYMEs, que podrán obtener una subvención equivalente superior al 47%*.</a:t>
            </a:r>
          </a:p>
        </p:txBody>
      </p:sp>
      <p:sp>
        <p:nvSpPr>
          <p:cNvPr id="3" name="Rectangle 2"/>
          <p:cNvSpPr>
            <a:spLocks noChangeArrowheads="1"/>
          </p:cNvSpPr>
          <p:nvPr/>
        </p:nvSpPr>
        <p:spPr bwMode="auto">
          <a:xfrm>
            <a:off x="271463" y="476250"/>
            <a:ext cx="9074150" cy="431800"/>
          </a:xfrm>
          <a:prstGeom prst="rect">
            <a:avLst/>
          </a:prstGeom>
          <a:noFill/>
          <a:ln w="12700">
            <a:noFill/>
            <a:miter lim="800000"/>
            <a:headEnd/>
            <a:tailEnd/>
          </a:ln>
          <a:effectLst/>
        </p:spPr>
        <p:txBody>
          <a:bodyPr lIns="46038" tIns="44450" rIns="46038" bIns="44450"/>
          <a:lstStyle/>
          <a:p>
            <a:pPr eaLnBrk="0" hangingPunct="0">
              <a:defRPr/>
            </a:pPr>
            <a:r>
              <a:rPr lang="es-ES" sz="2600" b="1" dirty="0">
                <a:solidFill>
                  <a:schemeClr val="hlink"/>
                </a:solidFill>
                <a:effectLst>
                  <a:outerShdw blurRad="38100" dist="38100" dir="2700000" algn="tl">
                    <a:srgbClr val="C0C0C0"/>
                  </a:outerShdw>
                </a:effectLst>
                <a:latin typeface="Arial" pitchFamily="34" charset="0"/>
                <a:cs typeface="Arial" pitchFamily="34" charset="0"/>
              </a:rPr>
              <a:t>Detalle de las medidas (1/6)</a:t>
            </a:r>
            <a:endParaRPr lang="es-ES" sz="2200" b="1" dirty="0">
              <a:solidFill>
                <a:schemeClr val="hlink"/>
              </a:solidFill>
              <a:effectLst>
                <a:outerShdw blurRad="38100" dist="38100" dir="2700000" algn="tl">
                  <a:srgbClr val="C0C0C0"/>
                </a:outerShdw>
              </a:effectLst>
              <a:latin typeface="Arial" pitchFamily="34" charset="0"/>
              <a:cs typeface="Arial" pitchFamily="34" charset="0"/>
            </a:endParaRPr>
          </a:p>
        </p:txBody>
      </p:sp>
      <p:sp>
        <p:nvSpPr>
          <p:cNvPr id="17411" name="4 Marcador de número de diapositiva"/>
          <p:cNvSpPr>
            <a:spLocks noGrp="1"/>
          </p:cNvSpPr>
          <p:nvPr>
            <p:ph type="sldNum" sz="quarter" idx="10"/>
          </p:nvPr>
        </p:nvSpPr>
        <p:spPr>
          <a:noFill/>
        </p:spPr>
        <p:txBody>
          <a:bodyPr/>
          <a:lstStyle/>
          <a:p>
            <a:fld id="{4CA49EA7-0032-4216-A70C-EEB6467250F8}" type="slidenum">
              <a:rPr lang="es-ES" smtClean="0">
                <a:latin typeface="Arial" charset="0"/>
                <a:cs typeface="Arial" charset="0"/>
              </a:rPr>
              <a:pPr/>
              <a:t>2</a:t>
            </a:fld>
            <a:endParaRPr lang="es-ES" smtClean="0">
              <a:latin typeface="Arial" charset="0"/>
              <a:cs typeface="Arial" charset="0"/>
            </a:endParaRPr>
          </a:p>
        </p:txBody>
      </p:sp>
      <p:sp>
        <p:nvSpPr>
          <p:cNvPr id="6" name="5 CuadroTexto"/>
          <p:cNvSpPr txBox="1"/>
          <p:nvPr/>
        </p:nvSpPr>
        <p:spPr>
          <a:xfrm>
            <a:off x="273050" y="6022975"/>
            <a:ext cx="9217025" cy="430213"/>
          </a:xfrm>
          <a:prstGeom prst="rect">
            <a:avLst/>
          </a:prstGeom>
          <a:noFill/>
        </p:spPr>
        <p:txBody>
          <a:bodyPr>
            <a:spAutoFit/>
          </a:bodyPr>
          <a:lstStyle/>
          <a:p>
            <a:pPr>
              <a:defRPr/>
            </a:pPr>
            <a:r>
              <a:rPr lang="es-ES" sz="1100" dirty="0">
                <a:latin typeface="+mn-lt"/>
              </a:rPr>
              <a:t>* </a:t>
            </a:r>
            <a:r>
              <a:rPr lang="es-ES" sz="1100" dirty="0">
                <a:latin typeface="+mn-lt"/>
                <a:ea typeface="Times New Roman"/>
                <a:cs typeface="Times New Roman"/>
              </a:rPr>
              <a:t>La subvención para las grandes empresas será del 35% para las grandes empresas (subvención total equivalente del 39,6%)</a:t>
            </a:r>
          </a:p>
          <a:p>
            <a:pPr>
              <a:defRPr/>
            </a:pPr>
            <a:r>
              <a:rPr lang="es-ES" sz="1100" dirty="0">
                <a:latin typeface="+mn-lt"/>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246063" y="1295400"/>
            <a:ext cx="9315450" cy="4713288"/>
          </a:xfrm>
          <a:prstGeom prst="rect">
            <a:avLst/>
          </a:prstGeom>
          <a:noFill/>
          <a:ln w="9525">
            <a:noFill/>
            <a:miter lim="800000"/>
            <a:headEnd/>
            <a:tailEnd/>
          </a:ln>
        </p:spPr>
        <p:txBody>
          <a:bodyPr>
            <a:spAutoFit/>
          </a:bodyPr>
          <a:lstStyle/>
          <a:p>
            <a:pPr algn="just">
              <a:lnSpc>
                <a:spcPct val="150000"/>
              </a:lnSpc>
            </a:pPr>
            <a:r>
              <a:rPr lang="es-ES" b="1">
                <a:latin typeface="Verdana" pitchFamily="34" charset="0"/>
                <a:cs typeface="Times New Roman" pitchFamily="18" charset="0"/>
              </a:rPr>
              <a:t>La tercera medida es también un nuevo instrumento, en este caso orientado específicamente a la financiación de proyectos de investigación en empresas ubicadas en regiones de convergencia*, y que contará con cofinanciación Europea (se espera invertir más de 60 M€ con cargo al Fondo Tencológico).</a:t>
            </a:r>
            <a:endParaRPr lang="es-ES" b="1">
              <a:latin typeface="Verdana" pitchFamily="34" charset="0"/>
            </a:endParaRPr>
          </a:p>
          <a:p>
            <a:pPr algn="just">
              <a:lnSpc>
                <a:spcPct val="150000"/>
              </a:lnSpc>
            </a:pPr>
            <a:endParaRPr lang="es-ES" sz="900" b="1">
              <a:latin typeface="Verdana" pitchFamily="34" charset="0"/>
              <a:cs typeface="Times New Roman" pitchFamily="18" charset="0"/>
            </a:endParaRPr>
          </a:p>
          <a:p>
            <a:pPr algn="just">
              <a:lnSpc>
                <a:spcPct val="150000"/>
              </a:lnSpc>
            </a:pPr>
            <a:r>
              <a:rPr lang="es-ES" b="1">
                <a:latin typeface="Verdana" pitchFamily="34" charset="0"/>
                <a:cs typeface="Times New Roman" pitchFamily="18" charset="0"/>
              </a:rPr>
              <a:t>[[MEDIDAS EXTRAORDINARIAS]]</a:t>
            </a:r>
            <a:endParaRPr lang="es-ES" sz="1400" b="1">
              <a:latin typeface="Times New Roman" pitchFamily="18" charset="0"/>
              <a:cs typeface="Times New Roman" pitchFamily="18" charset="0"/>
            </a:endParaRPr>
          </a:p>
          <a:p>
            <a:pPr algn="just">
              <a:lnSpc>
                <a:spcPct val="150000"/>
              </a:lnSpc>
            </a:pPr>
            <a:r>
              <a:rPr lang="es-ES" b="1">
                <a:latin typeface="Verdana" pitchFamily="34" charset="0"/>
                <a:cs typeface="Times New Roman" pitchFamily="18" charset="0"/>
              </a:rPr>
              <a:t>En cuarto lugar, el CDTI  incrementará con carácter extraordinario durante 2011, la cobertura de sus ayudas en diez puntos porcentuales, de manera que podrán alcanzar hasta el 85% del presupuesto del proyecto frente al 75% actual.</a:t>
            </a:r>
            <a:endParaRPr lang="es-ES" b="1">
              <a:latin typeface="Verdana" pitchFamily="34" charset="0"/>
            </a:endParaRPr>
          </a:p>
          <a:p>
            <a:pPr algn="just"/>
            <a:endParaRPr lang="es-ES" sz="1900" b="1">
              <a:latin typeface="Verdana" pitchFamily="34" charset="0"/>
            </a:endParaRPr>
          </a:p>
        </p:txBody>
      </p:sp>
      <p:sp>
        <p:nvSpPr>
          <p:cNvPr id="3" name="Rectangle 2"/>
          <p:cNvSpPr>
            <a:spLocks noChangeArrowheads="1"/>
          </p:cNvSpPr>
          <p:nvPr/>
        </p:nvSpPr>
        <p:spPr bwMode="auto">
          <a:xfrm>
            <a:off x="271463" y="476250"/>
            <a:ext cx="9074150" cy="431800"/>
          </a:xfrm>
          <a:prstGeom prst="rect">
            <a:avLst/>
          </a:prstGeom>
          <a:noFill/>
          <a:ln w="12700">
            <a:noFill/>
            <a:miter lim="800000"/>
            <a:headEnd/>
            <a:tailEnd/>
          </a:ln>
          <a:effectLst/>
        </p:spPr>
        <p:txBody>
          <a:bodyPr lIns="46038" tIns="44450" rIns="46038" bIns="44450"/>
          <a:lstStyle/>
          <a:p>
            <a:pPr eaLnBrk="0" hangingPunct="0">
              <a:defRPr/>
            </a:pPr>
            <a:r>
              <a:rPr lang="es-ES" sz="2600" b="1" dirty="0">
                <a:solidFill>
                  <a:schemeClr val="hlink"/>
                </a:solidFill>
                <a:effectLst>
                  <a:outerShdw blurRad="38100" dist="38100" dir="2700000" algn="tl">
                    <a:srgbClr val="C0C0C0"/>
                  </a:outerShdw>
                </a:effectLst>
                <a:latin typeface="Arial" pitchFamily="34" charset="0"/>
                <a:cs typeface="Arial" pitchFamily="34" charset="0"/>
              </a:rPr>
              <a:t>Detalle de las medidas (2/6)</a:t>
            </a:r>
            <a:endParaRPr lang="es-ES" sz="2200" b="1" dirty="0">
              <a:solidFill>
                <a:schemeClr val="hlink"/>
              </a:solidFill>
              <a:effectLst>
                <a:outerShdw blurRad="38100" dist="38100" dir="2700000" algn="tl">
                  <a:srgbClr val="C0C0C0"/>
                </a:outerShdw>
              </a:effectLst>
              <a:latin typeface="Arial" pitchFamily="34" charset="0"/>
              <a:cs typeface="Arial" pitchFamily="34" charset="0"/>
            </a:endParaRPr>
          </a:p>
        </p:txBody>
      </p:sp>
      <p:sp>
        <p:nvSpPr>
          <p:cNvPr id="19459" name="4 Marcador de número de diapositiva"/>
          <p:cNvSpPr>
            <a:spLocks noGrp="1"/>
          </p:cNvSpPr>
          <p:nvPr>
            <p:ph type="sldNum" sz="quarter" idx="10"/>
          </p:nvPr>
        </p:nvSpPr>
        <p:spPr>
          <a:noFill/>
        </p:spPr>
        <p:txBody>
          <a:bodyPr/>
          <a:lstStyle/>
          <a:p>
            <a:fld id="{C1A822A5-A45A-4349-A7B8-A3F24ECE2420}" type="slidenum">
              <a:rPr lang="es-ES" smtClean="0">
                <a:latin typeface="Arial" charset="0"/>
                <a:cs typeface="Arial" charset="0"/>
              </a:rPr>
              <a:pPr/>
              <a:t>3</a:t>
            </a:fld>
            <a:endParaRPr lang="es-ES" smtClean="0">
              <a:latin typeface="Arial" charset="0"/>
              <a:cs typeface="Arial" charset="0"/>
            </a:endParaRPr>
          </a:p>
        </p:txBody>
      </p:sp>
      <p:sp>
        <p:nvSpPr>
          <p:cNvPr id="19460" name="5 CuadroTexto"/>
          <p:cNvSpPr txBox="1">
            <a:spLocks noChangeArrowheads="1"/>
          </p:cNvSpPr>
          <p:nvPr/>
        </p:nvSpPr>
        <p:spPr bwMode="auto">
          <a:xfrm>
            <a:off x="217488" y="5805488"/>
            <a:ext cx="4090987" cy="461962"/>
          </a:xfrm>
          <a:prstGeom prst="rect">
            <a:avLst/>
          </a:prstGeom>
          <a:noFill/>
          <a:ln w="9525">
            <a:noFill/>
            <a:miter lim="800000"/>
            <a:headEnd/>
            <a:tailEnd/>
          </a:ln>
        </p:spPr>
        <p:txBody>
          <a:bodyPr wrap="none">
            <a:spAutoFit/>
          </a:bodyPr>
          <a:lstStyle/>
          <a:p>
            <a:pPr algn="just"/>
            <a:r>
              <a:rPr lang="es-ES" baseline="30000">
                <a:latin typeface="Verdana" pitchFamily="34" charset="0"/>
                <a:cs typeface="Times New Roman" pitchFamily="18" charset="0"/>
              </a:rPr>
              <a:t>*   Andalucía, Extremadura y Galicia en este caso</a:t>
            </a:r>
          </a:p>
          <a:p>
            <a:pPr algn="just"/>
            <a:r>
              <a:rPr lang="es-ES" baseline="30000">
                <a:latin typeface="Verdana" pitchFamily="34" charset="0"/>
                <a:cs typeface="Times New Roman" pitchFamily="18" charset="0"/>
              </a:rPr>
              <a:t>** Sin efecto en el tramo no reembolsable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246063" y="1341438"/>
            <a:ext cx="9315450" cy="2981325"/>
          </a:xfrm>
          <a:prstGeom prst="rect">
            <a:avLst/>
          </a:prstGeom>
          <a:noFill/>
          <a:ln w="9525">
            <a:noFill/>
            <a:miter lim="800000"/>
            <a:headEnd/>
            <a:tailEnd/>
          </a:ln>
        </p:spPr>
        <p:txBody>
          <a:bodyPr>
            <a:spAutoFit/>
          </a:bodyPr>
          <a:lstStyle/>
          <a:p>
            <a:pPr algn="just">
              <a:lnSpc>
                <a:spcPct val="150000"/>
              </a:lnSpc>
            </a:pPr>
            <a:r>
              <a:rPr lang="es-ES" b="1">
                <a:latin typeface="Verdana" pitchFamily="34" charset="0"/>
                <a:cs typeface="Times New Roman" pitchFamily="18" charset="0"/>
              </a:rPr>
              <a:t>En quinto lugar, y también con carácter extraordinario durante el año 2011 se aumentará el límite de los gastos indirectos financiables por el CDTI, en un 20% desde el 25% actual hasta el 30% de los gastos de personal directos. Con esta medida se da respuesta a una demanda histórica del tejido productivo en un momento en que es esencial acompañar a las empresas que a pesar de las dificultades mantienen su esfuerzo innovador. </a:t>
            </a:r>
          </a:p>
        </p:txBody>
      </p:sp>
      <p:sp>
        <p:nvSpPr>
          <p:cNvPr id="3" name="Rectangle 2"/>
          <p:cNvSpPr>
            <a:spLocks noChangeArrowheads="1"/>
          </p:cNvSpPr>
          <p:nvPr/>
        </p:nvSpPr>
        <p:spPr bwMode="auto">
          <a:xfrm>
            <a:off x="271463" y="476250"/>
            <a:ext cx="9074150" cy="431800"/>
          </a:xfrm>
          <a:prstGeom prst="rect">
            <a:avLst/>
          </a:prstGeom>
          <a:noFill/>
          <a:ln w="12700">
            <a:noFill/>
            <a:miter lim="800000"/>
            <a:headEnd/>
            <a:tailEnd/>
          </a:ln>
          <a:effectLst/>
        </p:spPr>
        <p:txBody>
          <a:bodyPr lIns="46038" tIns="44450" rIns="46038" bIns="44450"/>
          <a:lstStyle/>
          <a:p>
            <a:pPr eaLnBrk="0" hangingPunct="0">
              <a:defRPr/>
            </a:pPr>
            <a:r>
              <a:rPr lang="es-ES" sz="2600" b="1" dirty="0">
                <a:solidFill>
                  <a:schemeClr val="hlink"/>
                </a:solidFill>
                <a:effectLst>
                  <a:outerShdw blurRad="38100" dist="38100" dir="2700000" algn="tl">
                    <a:srgbClr val="C0C0C0"/>
                  </a:outerShdw>
                </a:effectLst>
                <a:latin typeface="Arial" pitchFamily="34" charset="0"/>
                <a:cs typeface="Arial" pitchFamily="34" charset="0"/>
              </a:rPr>
              <a:t>Detalle de las medidas (3/6)</a:t>
            </a:r>
            <a:endParaRPr lang="es-ES" sz="2200" b="1" dirty="0">
              <a:solidFill>
                <a:schemeClr val="hlink"/>
              </a:solidFill>
              <a:effectLst>
                <a:outerShdw blurRad="38100" dist="38100" dir="2700000" algn="tl">
                  <a:srgbClr val="C0C0C0"/>
                </a:outerShdw>
              </a:effectLst>
              <a:latin typeface="Arial" pitchFamily="34" charset="0"/>
              <a:cs typeface="Arial" pitchFamily="34" charset="0"/>
            </a:endParaRPr>
          </a:p>
        </p:txBody>
      </p:sp>
      <p:sp>
        <p:nvSpPr>
          <p:cNvPr id="21507" name="4 Marcador de número de diapositiva"/>
          <p:cNvSpPr>
            <a:spLocks noGrp="1"/>
          </p:cNvSpPr>
          <p:nvPr>
            <p:ph type="sldNum" sz="quarter" idx="10"/>
          </p:nvPr>
        </p:nvSpPr>
        <p:spPr>
          <a:noFill/>
        </p:spPr>
        <p:txBody>
          <a:bodyPr/>
          <a:lstStyle/>
          <a:p>
            <a:fld id="{64E552DD-C98E-431C-953E-0E1D1512CD6E}" type="slidenum">
              <a:rPr lang="es-ES" smtClean="0">
                <a:latin typeface="Arial" charset="0"/>
                <a:cs typeface="Arial" charset="0"/>
              </a:rPr>
              <a:pPr/>
              <a:t>4</a:t>
            </a:fld>
            <a:endParaRPr lang="es-ES"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246063" y="1295400"/>
            <a:ext cx="9315450" cy="4906963"/>
          </a:xfrm>
          <a:prstGeom prst="rect">
            <a:avLst/>
          </a:prstGeom>
          <a:noFill/>
          <a:ln w="9525">
            <a:noFill/>
            <a:miter lim="800000"/>
            <a:headEnd/>
            <a:tailEnd/>
          </a:ln>
        </p:spPr>
        <p:txBody>
          <a:bodyPr>
            <a:spAutoFit/>
          </a:bodyPr>
          <a:lstStyle/>
          <a:p>
            <a:pPr algn="just">
              <a:lnSpc>
                <a:spcPct val="150000"/>
              </a:lnSpc>
            </a:pPr>
            <a:r>
              <a:rPr lang="es-ES" b="1">
                <a:latin typeface="Verdana" pitchFamily="34" charset="0"/>
                <a:cs typeface="Times New Roman" pitchFamily="18" charset="0"/>
              </a:rPr>
              <a:t>[[MEJORAS ORGANIZATIVAS]]</a:t>
            </a:r>
            <a:endParaRPr lang="es-ES" sz="1400" b="1">
              <a:latin typeface="Times New Roman" pitchFamily="18" charset="0"/>
              <a:cs typeface="Times New Roman" pitchFamily="18" charset="0"/>
            </a:endParaRPr>
          </a:p>
          <a:p>
            <a:pPr algn="just">
              <a:lnSpc>
                <a:spcPct val="150000"/>
              </a:lnSpc>
            </a:pPr>
            <a:r>
              <a:rPr lang="es-ES" b="1">
                <a:latin typeface="Verdana" pitchFamily="34" charset="0"/>
                <a:cs typeface="Times New Roman" pitchFamily="18" charset="0"/>
              </a:rPr>
              <a:t>En sexto lugar y para facilitar la planificación de las empresas y el acceso a las ayudas, el CDTI ha establecido un compromiso de respuesta de 3 meses para la evaluación y resolución de los proyectos, una vez que la empresa ha cumplimentado adecuadamente su solicitud.</a:t>
            </a:r>
          </a:p>
          <a:p>
            <a:pPr algn="just">
              <a:lnSpc>
                <a:spcPct val="150000"/>
              </a:lnSpc>
            </a:pPr>
            <a:endParaRPr lang="es-ES" sz="1200" b="1">
              <a:latin typeface="Verdana" pitchFamily="34" charset="0"/>
              <a:cs typeface="Times New Roman" pitchFamily="18" charset="0"/>
            </a:endParaRPr>
          </a:p>
          <a:p>
            <a:pPr algn="just">
              <a:lnSpc>
                <a:spcPct val="150000"/>
              </a:lnSpc>
            </a:pPr>
            <a:r>
              <a:rPr lang="es-ES" b="1">
                <a:latin typeface="Verdana" pitchFamily="34" charset="0"/>
                <a:cs typeface="Times New Roman" pitchFamily="18" charset="0"/>
              </a:rPr>
              <a:t>En séptimo lugar, en las próximas semanas se comunicará a cada una de las 3.500 empresas innovadoras que son usuarias de CDTI un agente de referencia, que actuará como punto de contacto en el Centro. De este modo el CDTI avanza hacia una atención personalizada que facilite la relación con sus usuarios.</a:t>
            </a:r>
            <a:endParaRPr lang="es-ES" sz="1900" b="1">
              <a:latin typeface="Verdana" pitchFamily="34" charset="0"/>
            </a:endParaRPr>
          </a:p>
        </p:txBody>
      </p:sp>
      <p:sp>
        <p:nvSpPr>
          <p:cNvPr id="3" name="Rectangle 2"/>
          <p:cNvSpPr>
            <a:spLocks noChangeArrowheads="1"/>
          </p:cNvSpPr>
          <p:nvPr/>
        </p:nvSpPr>
        <p:spPr bwMode="auto">
          <a:xfrm>
            <a:off x="271463" y="476250"/>
            <a:ext cx="9074150" cy="431800"/>
          </a:xfrm>
          <a:prstGeom prst="rect">
            <a:avLst/>
          </a:prstGeom>
          <a:noFill/>
          <a:ln w="12700">
            <a:noFill/>
            <a:miter lim="800000"/>
            <a:headEnd/>
            <a:tailEnd/>
          </a:ln>
          <a:effectLst/>
        </p:spPr>
        <p:txBody>
          <a:bodyPr lIns="46038" tIns="44450" rIns="46038" bIns="44450"/>
          <a:lstStyle/>
          <a:p>
            <a:pPr eaLnBrk="0" hangingPunct="0">
              <a:defRPr/>
            </a:pPr>
            <a:r>
              <a:rPr lang="es-ES" sz="2600" b="1" dirty="0">
                <a:solidFill>
                  <a:schemeClr val="hlink"/>
                </a:solidFill>
                <a:effectLst>
                  <a:outerShdw blurRad="38100" dist="38100" dir="2700000" algn="tl">
                    <a:srgbClr val="C0C0C0"/>
                  </a:outerShdw>
                </a:effectLst>
                <a:latin typeface="Arial" pitchFamily="34" charset="0"/>
                <a:cs typeface="Arial" pitchFamily="34" charset="0"/>
              </a:rPr>
              <a:t>Detalle de las medidas (4/6)</a:t>
            </a:r>
            <a:endParaRPr lang="es-ES" sz="2200" b="1" dirty="0">
              <a:solidFill>
                <a:schemeClr val="hlink"/>
              </a:solidFill>
              <a:effectLst>
                <a:outerShdw blurRad="38100" dist="38100" dir="2700000" algn="tl">
                  <a:srgbClr val="C0C0C0"/>
                </a:outerShdw>
              </a:effectLst>
              <a:latin typeface="Arial" pitchFamily="34" charset="0"/>
              <a:cs typeface="Arial" pitchFamily="34" charset="0"/>
            </a:endParaRPr>
          </a:p>
        </p:txBody>
      </p:sp>
      <p:sp>
        <p:nvSpPr>
          <p:cNvPr id="23555" name="4 Marcador de número de diapositiva"/>
          <p:cNvSpPr>
            <a:spLocks noGrp="1"/>
          </p:cNvSpPr>
          <p:nvPr>
            <p:ph type="sldNum" sz="quarter" idx="10"/>
          </p:nvPr>
        </p:nvSpPr>
        <p:spPr>
          <a:noFill/>
        </p:spPr>
        <p:txBody>
          <a:bodyPr/>
          <a:lstStyle/>
          <a:p>
            <a:fld id="{B0695C87-5819-4AB4-8FBC-EB17B9D005BB}" type="slidenum">
              <a:rPr lang="es-ES" smtClean="0">
                <a:latin typeface="Arial" charset="0"/>
                <a:cs typeface="Arial" charset="0"/>
              </a:rPr>
              <a:pPr/>
              <a:t>5</a:t>
            </a:fld>
            <a:endParaRPr lang="es-ES"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246063" y="1125538"/>
            <a:ext cx="9315450" cy="4913312"/>
          </a:xfrm>
          <a:prstGeom prst="rect">
            <a:avLst/>
          </a:prstGeom>
          <a:noFill/>
          <a:ln w="9525">
            <a:noFill/>
            <a:miter lim="800000"/>
            <a:headEnd/>
            <a:tailEnd/>
          </a:ln>
        </p:spPr>
        <p:txBody>
          <a:bodyPr>
            <a:spAutoFit/>
          </a:bodyPr>
          <a:lstStyle/>
          <a:p>
            <a:pPr algn="just">
              <a:lnSpc>
                <a:spcPct val="130000"/>
              </a:lnSpc>
            </a:pPr>
            <a:r>
              <a:rPr lang="es-ES" b="1">
                <a:latin typeface="Verdana" pitchFamily="34" charset="0"/>
                <a:cs typeface="Times New Roman" pitchFamily="18" charset="0"/>
              </a:rPr>
              <a:t>[[MEDIDAS ESPECÍFICAS DE APOYO A PYMES]]</a:t>
            </a:r>
            <a:endParaRPr lang="es-ES" sz="1400" b="1">
              <a:latin typeface="Times New Roman" pitchFamily="18" charset="0"/>
              <a:cs typeface="Times New Roman" pitchFamily="18" charset="0"/>
            </a:endParaRPr>
          </a:p>
          <a:p>
            <a:pPr algn="just">
              <a:lnSpc>
                <a:spcPct val="130000"/>
              </a:lnSpc>
            </a:pPr>
            <a:r>
              <a:rPr lang="es-ES" b="1">
                <a:latin typeface="Verdana" pitchFamily="34" charset="0"/>
                <a:cs typeface="Times New Roman" pitchFamily="18" charset="0"/>
              </a:rPr>
              <a:t>En octavo lugar, con objeto de facilitar la liquidez de las pequeñas y medianas empresas innovadoras, proponemos incrementar durante un año, desde el 25% actual hasta el 30%, el anticipo del presupuesto aprobado para todas las ayudas concedidas por el CDTI a las PYMES. Y además, lo haremos sin que tengan que aportar ningún tipo de garantía. </a:t>
            </a:r>
          </a:p>
          <a:p>
            <a:pPr algn="just">
              <a:lnSpc>
                <a:spcPct val="130000"/>
              </a:lnSpc>
            </a:pPr>
            <a:endParaRPr lang="es-ES" sz="900" b="1">
              <a:latin typeface="Times New Roman" pitchFamily="18" charset="0"/>
              <a:cs typeface="Times New Roman" pitchFamily="18" charset="0"/>
            </a:endParaRPr>
          </a:p>
          <a:p>
            <a:pPr algn="just">
              <a:lnSpc>
                <a:spcPct val="130000"/>
              </a:lnSpc>
            </a:pPr>
            <a:r>
              <a:rPr lang="es-ES" b="1">
                <a:latin typeface="Verdana" pitchFamily="34" charset="0"/>
                <a:cs typeface="Times New Roman" pitchFamily="18" charset="0"/>
              </a:rPr>
              <a:t>En noveno lugar, atendiendo a las dificultades por las que están pasando algunas de las pequeñas empresas innovadoras, mantendremos durante 2011 la exención de avales y garantías financieras a este colectivo en los mismos términos en los que dicha exención fue aprobada con motivo del plan anticrisis que pusimos en marcha en 2009.</a:t>
            </a:r>
            <a:endParaRPr lang="es-ES" sz="1400" b="1">
              <a:latin typeface="Times New Roman" pitchFamily="18" charset="0"/>
              <a:cs typeface="Times New Roman" pitchFamily="18" charset="0"/>
            </a:endParaRPr>
          </a:p>
        </p:txBody>
      </p:sp>
      <p:sp>
        <p:nvSpPr>
          <p:cNvPr id="3" name="Rectangle 2"/>
          <p:cNvSpPr>
            <a:spLocks noChangeArrowheads="1"/>
          </p:cNvSpPr>
          <p:nvPr/>
        </p:nvSpPr>
        <p:spPr bwMode="auto">
          <a:xfrm>
            <a:off x="271463" y="476250"/>
            <a:ext cx="9074150" cy="431800"/>
          </a:xfrm>
          <a:prstGeom prst="rect">
            <a:avLst/>
          </a:prstGeom>
          <a:noFill/>
          <a:ln w="12700">
            <a:noFill/>
            <a:miter lim="800000"/>
            <a:headEnd/>
            <a:tailEnd/>
          </a:ln>
          <a:effectLst/>
        </p:spPr>
        <p:txBody>
          <a:bodyPr lIns="46038" tIns="44450" rIns="46038" bIns="44450"/>
          <a:lstStyle/>
          <a:p>
            <a:pPr eaLnBrk="0" hangingPunct="0">
              <a:defRPr/>
            </a:pPr>
            <a:r>
              <a:rPr lang="es-ES" sz="2600" b="1" dirty="0">
                <a:solidFill>
                  <a:schemeClr val="hlink"/>
                </a:solidFill>
                <a:effectLst>
                  <a:outerShdw blurRad="38100" dist="38100" dir="2700000" algn="tl">
                    <a:srgbClr val="C0C0C0"/>
                  </a:outerShdw>
                </a:effectLst>
                <a:latin typeface="Arial" pitchFamily="34" charset="0"/>
                <a:cs typeface="Arial" pitchFamily="34" charset="0"/>
              </a:rPr>
              <a:t>Detalle de las medidas (5/6)</a:t>
            </a:r>
            <a:endParaRPr lang="es-ES" sz="2200" b="1" dirty="0">
              <a:solidFill>
                <a:schemeClr val="hlink"/>
              </a:solidFill>
              <a:effectLst>
                <a:outerShdw blurRad="38100" dist="38100" dir="2700000" algn="tl">
                  <a:srgbClr val="C0C0C0"/>
                </a:outerShdw>
              </a:effectLst>
              <a:latin typeface="Arial" pitchFamily="34" charset="0"/>
              <a:cs typeface="Arial" pitchFamily="34" charset="0"/>
            </a:endParaRPr>
          </a:p>
        </p:txBody>
      </p:sp>
      <p:sp>
        <p:nvSpPr>
          <p:cNvPr id="25603" name="4 Marcador de número de diapositiva"/>
          <p:cNvSpPr>
            <a:spLocks noGrp="1"/>
          </p:cNvSpPr>
          <p:nvPr>
            <p:ph type="sldNum" sz="quarter" idx="10"/>
          </p:nvPr>
        </p:nvSpPr>
        <p:spPr>
          <a:noFill/>
        </p:spPr>
        <p:txBody>
          <a:bodyPr/>
          <a:lstStyle/>
          <a:p>
            <a:fld id="{D8ECC192-B972-4566-A40D-A44B42F2D103}" type="slidenum">
              <a:rPr lang="es-ES" smtClean="0">
                <a:latin typeface="Arial" charset="0"/>
                <a:cs typeface="Arial" charset="0"/>
              </a:rPr>
              <a:pPr/>
              <a:t>6</a:t>
            </a:fld>
            <a:endParaRPr lang="es-ES"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246063" y="1268413"/>
            <a:ext cx="9315450" cy="2155825"/>
          </a:xfrm>
          <a:prstGeom prst="rect">
            <a:avLst/>
          </a:prstGeom>
          <a:noFill/>
          <a:ln w="9525">
            <a:noFill/>
            <a:miter lim="800000"/>
            <a:headEnd/>
            <a:tailEnd/>
          </a:ln>
        </p:spPr>
        <p:txBody>
          <a:bodyPr>
            <a:spAutoFit/>
          </a:bodyPr>
          <a:lstStyle/>
          <a:p>
            <a:pPr algn="just">
              <a:lnSpc>
                <a:spcPct val="150000"/>
              </a:lnSpc>
            </a:pPr>
            <a:r>
              <a:rPr lang="es-ES" b="1">
                <a:latin typeface="Verdana" pitchFamily="34" charset="0"/>
                <a:cs typeface="Times New Roman" pitchFamily="18" charset="0"/>
              </a:rPr>
              <a:t>En décimo y último lugar, nos comprometemos a fomentar actuaciones de compra pública innovadora y de capital riesgo mediante diversos instrumentos que definiremos en las próximas semanas de acuerdo con lo previsto en la Ley de Economía Sostenible y en la Estrategia Estatal de Innovación.</a:t>
            </a:r>
            <a:endParaRPr lang="es-ES" b="1">
              <a:latin typeface="Times New Roman" pitchFamily="18" charset="0"/>
              <a:cs typeface="Times New Roman" pitchFamily="18" charset="0"/>
            </a:endParaRPr>
          </a:p>
        </p:txBody>
      </p:sp>
      <p:sp>
        <p:nvSpPr>
          <p:cNvPr id="3" name="Rectangle 2"/>
          <p:cNvSpPr>
            <a:spLocks noChangeArrowheads="1"/>
          </p:cNvSpPr>
          <p:nvPr/>
        </p:nvSpPr>
        <p:spPr bwMode="auto">
          <a:xfrm>
            <a:off x="271463" y="476250"/>
            <a:ext cx="9074150" cy="431800"/>
          </a:xfrm>
          <a:prstGeom prst="rect">
            <a:avLst/>
          </a:prstGeom>
          <a:noFill/>
          <a:ln w="12700">
            <a:noFill/>
            <a:miter lim="800000"/>
            <a:headEnd/>
            <a:tailEnd/>
          </a:ln>
          <a:effectLst/>
        </p:spPr>
        <p:txBody>
          <a:bodyPr lIns="46038" tIns="44450" rIns="46038" bIns="44450"/>
          <a:lstStyle/>
          <a:p>
            <a:pPr eaLnBrk="0" hangingPunct="0">
              <a:defRPr/>
            </a:pPr>
            <a:r>
              <a:rPr lang="es-ES" sz="2600" b="1" dirty="0">
                <a:solidFill>
                  <a:schemeClr val="hlink"/>
                </a:solidFill>
                <a:effectLst>
                  <a:outerShdw blurRad="38100" dist="38100" dir="2700000" algn="tl">
                    <a:srgbClr val="C0C0C0"/>
                  </a:outerShdw>
                </a:effectLst>
                <a:latin typeface="Arial" pitchFamily="34" charset="0"/>
                <a:cs typeface="Arial" pitchFamily="34" charset="0"/>
              </a:rPr>
              <a:t>Detalle de las medidas (6/6)</a:t>
            </a:r>
            <a:endParaRPr lang="es-ES" sz="2200" b="1" dirty="0">
              <a:solidFill>
                <a:schemeClr val="hlink"/>
              </a:solidFill>
              <a:effectLst>
                <a:outerShdw blurRad="38100" dist="38100" dir="2700000" algn="tl">
                  <a:srgbClr val="C0C0C0"/>
                </a:outerShdw>
              </a:effectLst>
              <a:latin typeface="Arial" pitchFamily="34" charset="0"/>
              <a:cs typeface="Arial" pitchFamily="34" charset="0"/>
            </a:endParaRPr>
          </a:p>
        </p:txBody>
      </p:sp>
      <p:sp>
        <p:nvSpPr>
          <p:cNvPr id="27651" name="4 Marcador de número de diapositiva"/>
          <p:cNvSpPr>
            <a:spLocks noGrp="1"/>
          </p:cNvSpPr>
          <p:nvPr>
            <p:ph type="sldNum" sz="quarter" idx="10"/>
          </p:nvPr>
        </p:nvSpPr>
        <p:spPr>
          <a:noFill/>
        </p:spPr>
        <p:txBody>
          <a:bodyPr/>
          <a:lstStyle/>
          <a:p>
            <a:fld id="{80887D54-A5B5-4021-9F37-FF36BC2873D8}" type="slidenum">
              <a:rPr lang="es-ES" smtClean="0">
                <a:latin typeface="Arial" charset="0"/>
                <a:cs typeface="Arial" charset="0"/>
              </a:rPr>
              <a:pPr/>
              <a:t>7</a:t>
            </a:fld>
            <a:endParaRPr lang="es-ES"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5 Imagen" descr="WEBMCEINN.jpg"/>
          <p:cNvPicPr>
            <a:picLocks noChangeAspect="1"/>
          </p:cNvPicPr>
          <p:nvPr/>
        </p:nvPicPr>
        <p:blipFill>
          <a:blip r:embed="rId3" cstate="print"/>
          <a:srcRect/>
          <a:stretch>
            <a:fillRect/>
          </a:stretch>
        </p:blipFill>
        <p:spPr bwMode="auto">
          <a:xfrm>
            <a:off x="2000250" y="2578100"/>
            <a:ext cx="5905500" cy="1701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íxel">
  <a:themeElements>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íxel">
      <a:majorFont>
        <a:latin typeface="Souvenir Lt B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9219</TotalTime>
  <Words>638</Words>
  <Application>Microsoft Office PowerPoint</Application>
  <PresentationFormat>A4 (210 x 297 mm)</PresentationFormat>
  <Paragraphs>44</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Píxel</vt:lpstr>
      <vt:lpstr>Reunión de la Ministra de Ciencia e Innovación con los Presidentes de CEOE y CEPYME  Nuevas Medidas de apoyo a la Innovación desde el CDTI </vt:lpstr>
      <vt:lpstr>Diapositiva 2</vt:lpstr>
      <vt:lpstr>Diapositiva 3</vt:lpstr>
      <vt:lpstr>Diapositiva 4</vt:lpstr>
      <vt:lpstr>Diapositiva 5</vt:lpstr>
      <vt:lpstr>Diapositiva 6</vt:lpstr>
      <vt:lpstr>Diapositiva 7</vt:lpstr>
      <vt:lpstr>Diapositiva 8</vt:lpstr>
    </vt:vector>
  </TitlesOfParts>
  <Company>MICINN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medidas anticrisis”</dc:title>
  <dc:creator>MICINN</dc:creator>
  <cp:lastModifiedBy>Miguel García</cp:lastModifiedBy>
  <cp:revision>458</cp:revision>
  <dcterms:created xsi:type="dcterms:W3CDTF">2008-11-24T13:43:26Z</dcterms:created>
  <dcterms:modified xsi:type="dcterms:W3CDTF">2011-03-07T09:36:37Z</dcterms:modified>
</cp:coreProperties>
</file>